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5" r:id="rId20"/>
    <p:sldId id="306" r:id="rId21"/>
    <p:sldId id="307" r:id="rId22"/>
    <p:sldId id="416" r:id="rId23"/>
    <p:sldId id="322" r:id="rId24"/>
    <p:sldId id="308" r:id="rId25"/>
    <p:sldId id="321" r:id="rId26"/>
    <p:sldId id="415" r:id="rId27"/>
    <p:sldId id="317" r:id="rId28"/>
    <p:sldId id="316" r:id="rId29"/>
    <p:sldId id="315" r:id="rId30"/>
    <p:sldId id="313" r:id="rId31"/>
    <p:sldId id="320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5"/>
            <p14:sldId id="306"/>
            <p14:sldId id="307"/>
          </p14:sldIdLst>
        </p14:section>
        <p14:section name="Coderetreat" id="{BAE43603-BEB5-0B4C-9CE0-45A9679E4EE4}">
          <p14:sldIdLst>
            <p14:sldId id="416"/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117E"/>
    <a:srgbClr val="00A3DB"/>
    <a:srgbClr val="BAB4CB"/>
    <a:srgbClr val="A1CCDC"/>
    <a:srgbClr val="B4CED9"/>
    <a:srgbClr val="A1CBDC"/>
    <a:srgbClr val="958790"/>
    <a:srgbClr val="D0C0D5"/>
    <a:srgbClr val="CEC5C2"/>
    <a:srgbClr val="D4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595"/>
  </p:normalViewPr>
  <p:slideViewPr>
    <p:cSldViewPr snapToGrid="0">
      <p:cViewPr varScale="1">
        <p:scale>
          <a:sx n="161" d="100"/>
          <a:sy n="161" d="100"/>
        </p:scale>
        <p:origin x="3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42" Type="http://schemas.openxmlformats.org/officeDocument/2006/relationships/image" Target="../media/image79.sv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37" Type="http://schemas.openxmlformats.org/officeDocument/2006/relationships/image" Target="../media/image74.png"/><Relationship Id="rId40" Type="http://schemas.openxmlformats.org/officeDocument/2006/relationships/image" Target="../media/image77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svg"/><Relationship Id="rId18" Type="http://schemas.openxmlformats.org/officeDocument/2006/relationships/image" Target="../media/image74.png"/><Relationship Id="rId26" Type="http://schemas.openxmlformats.org/officeDocument/2006/relationships/image" Target="../media/image65.svg"/><Relationship Id="rId39" Type="http://schemas.openxmlformats.org/officeDocument/2006/relationships/image" Target="../media/image46.png"/><Relationship Id="rId21" Type="http://schemas.openxmlformats.org/officeDocument/2006/relationships/image" Target="../media/image77.svg"/><Relationship Id="rId34" Type="http://schemas.openxmlformats.org/officeDocument/2006/relationships/image" Target="../media/image39.jpeg"/><Relationship Id="rId42" Type="http://schemas.openxmlformats.org/officeDocument/2006/relationships/image" Target="../media/image68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5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24" Type="http://schemas.openxmlformats.org/officeDocument/2006/relationships/image" Target="../media/image53.png"/><Relationship Id="rId32" Type="http://schemas.openxmlformats.org/officeDocument/2006/relationships/image" Target="../media/image78.png"/><Relationship Id="rId37" Type="http://schemas.openxmlformats.org/officeDocument/2006/relationships/image" Target="../media/image43.png"/><Relationship Id="rId40" Type="http://schemas.openxmlformats.org/officeDocument/2006/relationships/image" Target="../media/image48.png"/><Relationship Id="rId5" Type="http://schemas.openxmlformats.org/officeDocument/2006/relationships/image" Target="../media/image55.svg"/><Relationship Id="rId15" Type="http://schemas.openxmlformats.org/officeDocument/2006/relationships/image" Target="../media/image71.sv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36" Type="http://schemas.openxmlformats.org/officeDocument/2006/relationships/image" Target="../media/image41.png"/><Relationship Id="rId10" Type="http://schemas.openxmlformats.org/officeDocument/2006/relationships/image" Target="../media/image60.png"/><Relationship Id="rId19" Type="http://schemas.openxmlformats.org/officeDocument/2006/relationships/image" Target="../media/image75.svg"/><Relationship Id="rId31" Type="http://schemas.openxmlformats.org/officeDocument/2006/relationships/image" Target="../media/image63.svg"/><Relationship Id="rId4" Type="http://schemas.openxmlformats.org/officeDocument/2006/relationships/image" Target="../media/image54.png"/><Relationship Id="rId9" Type="http://schemas.openxmlformats.org/officeDocument/2006/relationships/image" Target="../media/image57.svg"/><Relationship Id="rId14" Type="http://schemas.openxmlformats.org/officeDocument/2006/relationships/image" Target="../media/image70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62.png"/><Relationship Id="rId35" Type="http://schemas.openxmlformats.org/officeDocument/2006/relationships/image" Target="../media/image40.png"/><Relationship Id="rId43" Type="http://schemas.openxmlformats.org/officeDocument/2006/relationships/image" Target="../media/image69.sv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6.png"/><Relationship Id="rId17" Type="http://schemas.openxmlformats.org/officeDocument/2006/relationships/image" Target="../media/image73.svg"/><Relationship Id="rId25" Type="http://schemas.openxmlformats.org/officeDocument/2006/relationships/image" Target="../media/image64.png"/><Relationship Id="rId33" Type="http://schemas.openxmlformats.org/officeDocument/2006/relationships/image" Target="../media/image79.svg"/><Relationship Id="rId38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Day of CodeRetreat (In Person)">
            <a:extLst>
              <a:ext uri="{FF2B5EF4-FFF2-40B4-BE49-F238E27FC236}">
                <a16:creationId xmlns:a16="http://schemas.microsoft.com/office/drawing/2014/main" id="{D37BA44B-D128-BFC8-5779-CB86DC27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79" y="4346802"/>
            <a:ext cx="3763700" cy="21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A3918-7105-D65B-F986-6CAF081D39A3}"/>
              </a:ext>
            </a:extLst>
          </p:cNvPr>
          <p:cNvSpPr txBox="1"/>
          <p:nvPr/>
        </p:nvSpPr>
        <p:spPr>
          <a:xfrm>
            <a:off x="3443643" y="2218810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Welcome!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77B61F-29D4-D0E3-DBE6-383552DE79FC}"/>
              </a:ext>
            </a:extLst>
          </p:cNvPr>
          <p:cNvGrpSpPr/>
          <p:nvPr/>
        </p:nvGrpSpPr>
        <p:grpSpPr>
          <a:xfrm>
            <a:off x="1294186" y="1651962"/>
            <a:ext cx="2991567" cy="1802581"/>
            <a:chOff x="403640" y="3733964"/>
            <a:chExt cx="4546600" cy="27395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7D171-6DA0-DAF6-3518-49F17B7BC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640" y="5521036"/>
              <a:ext cx="4546600" cy="952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FBFDB-9A96-927C-12C4-7E5162A4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083" y="3733964"/>
              <a:ext cx="2032000" cy="204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66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C9748B2-A574-AE63-EF8A-AC91A846ADCD}"/>
              </a:ext>
            </a:extLst>
          </p:cNvPr>
          <p:cNvSpPr/>
          <p:nvPr/>
        </p:nvSpPr>
        <p:spPr>
          <a:xfrm>
            <a:off x="261546" y="319453"/>
            <a:ext cx="8620908" cy="62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346506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35" y="4592253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169084" y="2894275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90" y="5607471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77" y="1637690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9401" y="2141497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5484358" y="2780052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130525" y="1689430"/>
            <a:ext cx="870668" cy="654197"/>
            <a:chOff x="5355127" y="4246312"/>
            <a:chExt cx="870668" cy="654197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592732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7" y="3945244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03" y="5067698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2799406" y="4371596"/>
            <a:ext cx="699420" cy="686960"/>
            <a:chOff x="7084170" y="4246312"/>
            <a:chExt cx="699420" cy="686960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25495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2568488" y="324452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5588698" y="952908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229971" y="2329342"/>
            <a:ext cx="631266" cy="689740"/>
            <a:chOff x="2538971" y="3404237"/>
            <a:chExt cx="631266" cy="689740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38971" y="3786200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54" y="3600390"/>
            <a:ext cx="536264" cy="2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187" y="357208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6418" y="1156553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2974662" y="1796296"/>
            <a:ext cx="490904" cy="639526"/>
            <a:chOff x="1575941" y="2125296"/>
            <a:chExt cx="490904" cy="639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5941" y="2457045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04109" y="285183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5251" y="5746391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5407" y="5618189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430" y="4349646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23895" y="3081845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853899" y="3622829"/>
            <a:ext cx="638140" cy="675209"/>
            <a:chOff x="2207578" y="3878528"/>
            <a:chExt cx="638140" cy="6752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6719" y="3878528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0118" y="5025924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4352" y="5026811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205" y="1027469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2856122" y="2426890"/>
            <a:ext cx="660020" cy="648915"/>
            <a:chOff x="6782943" y="5932796"/>
            <a:chExt cx="747264" cy="734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782943" y="6319027"/>
              <a:ext cx="747264" cy="348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2B747-9727-3144-3843-28B3E952734A}"/>
              </a:ext>
            </a:extLst>
          </p:cNvPr>
          <p:cNvSpPr txBox="1"/>
          <p:nvPr/>
        </p:nvSpPr>
        <p:spPr>
          <a:xfrm>
            <a:off x="3435720" y="5010022"/>
            <a:ext cx="17615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4082F6-AB04-62E9-C09F-5F04FAB47C85}"/>
              </a:ext>
            </a:extLst>
          </p:cNvPr>
          <p:cNvSpPr txBox="1"/>
          <p:nvPr/>
        </p:nvSpPr>
        <p:spPr>
          <a:xfrm>
            <a:off x="858913" y="5752749"/>
            <a:ext cx="169276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8EFC-F22D-8774-7186-43D2B48D6957}"/>
              </a:ext>
            </a:extLst>
          </p:cNvPr>
          <p:cNvSpPr txBox="1"/>
          <p:nvPr/>
        </p:nvSpPr>
        <p:spPr>
          <a:xfrm>
            <a:off x="6194576" y="319453"/>
            <a:ext cx="235756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49CC6-8D03-D01F-2263-E96D871BD8C3}"/>
              </a:ext>
            </a:extLst>
          </p:cNvPr>
          <p:cNvSpPr txBox="1"/>
          <p:nvPr/>
        </p:nvSpPr>
        <p:spPr>
          <a:xfrm>
            <a:off x="3435720" y="1162900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B5F2D9-2352-3CBA-3AA9-9A586DD1EC1F}"/>
              </a:ext>
            </a:extLst>
          </p:cNvPr>
          <p:cNvSpPr txBox="1"/>
          <p:nvPr/>
        </p:nvSpPr>
        <p:spPr>
          <a:xfrm>
            <a:off x="858913" y="1044782"/>
            <a:ext cx="127438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47C98-A047-FA77-1CC1-118207BCFC2F}"/>
              </a:ext>
            </a:extLst>
          </p:cNvPr>
          <p:cNvSpPr txBox="1"/>
          <p:nvPr/>
        </p:nvSpPr>
        <p:spPr>
          <a:xfrm>
            <a:off x="858913" y="5027423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020C4-ADB0-6116-AD01-013F0848CDE9}"/>
              </a:ext>
            </a:extLst>
          </p:cNvPr>
          <p:cNvSpPr txBox="1"/>
          <p:nvPr/>
        </p:nvSpPr>
        <p:spPr>
          <a:xfrm>
            <a:off x="858913" y="3576765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C42FE-7ED6-330B-89C1-F0A164BA17AB}"/>
              </a:ext>
            </a:extLst>
          </p:cNvPr>
          <p:cNvSpPr txBox="1"/>
          <p:nvPr/>
        </p:nvSpPr>
        <p:spPr>
          <a:xfrm>
            <a:off x="3435720" y="2437522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1A3A9-F1A2-5352-698D-D3A32B003003}"/>
              </a:ext>
            </a:extLst>
          </p:cNvPr>
          <p:cNvSpPr txBox="1"/>
          <p:nvPr/>
        </p:nvSpPr>
        <p:spPr>
          <a:xfrm>
            <a:off x="3435720" y="1809907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EEB86C-48BC-1F3D-4E31-FD62AD3D379E}"/>
              </a:ext>
            </a:extLst>
          </p:cNvPr>
          <p:cNvSpPr txBox="1"/>
          <p:nvPr/>
        </p:nvSpPr>
        <p:spPr>
          <a:xfrm>
            <a:off x="6194576" y="998236"/>
            <a:ext cx="229808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&amp;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DBE197-F8ED-B2B4-3FFE-F6691C6D8CAC}"/>
              </a:ext>
            </a:extLst>
          </p:cNvPr>
          <p:cNvSpPr txBox="1"/>
          <p:nvPr/>
        </p:nvSpPr>
        <p:spPr>
          <a:xfrm>
            <a:off x="3435720" y="3073841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NSString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return @"Hello World!";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CD858-DA9F-A144-39FF-6D8A751A240B}"/>
              </a:ext>
            </a:extLst>
          </p:cNvPr>
          <p:cNvSpPr txBox="1"/>
          <p:nvPr/>
        </p:nvSpPr>
        <p:spPr>
          <a:xfrm>
            <a:off x="858913" y="4302094"/>
            <a:ext cx="176151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91EAE1-0E75-410A-BE6B-AA4233F60BFD}"/>
              </a:ext>
            </a:extLst>
          </p:cNvPr>
          <p:cNvSpPr txBox="1"/>
          <p:nvPr/>
        </p:nvSpPr>
        <p:spPr>
          <a:xfrm>
            <a:off x="3435720" y="4363760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String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CE64D72-96E0-674C-D9D7-E3C221A0487F}"/>
              </a:ext>
            </a:extLst>
          </p:cNvPr>
          <p:cNvSpPr txBox="1"/>
          <p:nvPr/>
        </p:nvSpPr>
        <p:spPr>
          <a:xfrm>
            <a:off x="3435720" y="3682484"/>
            <a:ext cx="16582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sub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A9DB71-FE99-7363-D2EB-E88A3C315C48}"/>
              </a:ext>
            </a:extLst>
          </p:cNvPr>
          <p:cNvSpPr txBox="1"/>
          <p:nvPr/>
        </p:nvSpPr>
        <p:spPr>
          <a:xfrm>
            <a:off x="6194576" y="4099608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-&gt;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7E92E69-61B7-04B6-5A4C-06ED3378679F}"/>
              </a:ext>
            </a:extLst>
          </p:cNvPr>
          <p:cNvSpPr txBox="1"/>
          <p:nvPr/>
        </p:nvSpPr>
        <p:spPr>
          <a:xfrm>
            <a:off x="6194576" y="2925843"/>
            <a:ext cx="256429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() =&gt;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A59C840-F328-9690-C779-16E5969AEDA9}"/>
              </a:ext>
            </a:extLst>
          </p:cNvPr>
          <p:cNvSpPr txBox="1"/>
          <p:nvPr/>
        </p:nvSpPr>
        <p:spPr>
          <a:xfrm>
            <a:off x="6194576" y="1726190"/>
            <a:ext cx="2357562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6DCF8BE-B366-A085-B492-8DE0CB1EA37B}"/>
              </a:ext>
            </a:extLst>
          </p:cNvPr>
          <p:cNvSpPr txBox="1"/>
          <p:nvPr/>
        </p:nvSpPr>
        <p:spPr>
          <a:xfrm>
            <a:off x="858913" y="2372329"/>
            <a:ext cx="190580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 String 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1F6F0A9-EF18-27BD-0F27-8026294673CB}"/>
              </a:ext>
            </a:extLst>
          </p:cNvPr>
          <p:cNvSpPr txBox="1"/>
          <p:nvPr/>
        </p:nvSpPr>
        <p:spPr>
          <a:xfrm>
            <a:off x="6170453" y="4635750"/>
            <a:ext cx="2286000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"Hello World!".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1D026-FA20-4725-1E56-602DC2647C9D}"/>
              </a:ext>
            </a:extLst>
          </p:cNvPr>
          <p:cNvSpPr txBox="1"/>
          <p:nvPr/>
        </p:nvSpPr>
        <p:spPr>
          <a:xfrm>
            <a:off x="3435720" y="319453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8CBDD5-62EE-E215-5DDD-DAA48ABF1623}"/>
              </a:ext>
            </a:extLst>
          </p:cNvPr>
          <p:cNvSpPr txBox="1"/>
          <p:nvPr/>
        </p:nvSpPr>
        <p:spPr>
          <a:xfrm>
            <a:off x="858913" y="319453"/>
            <a:ext cx="14279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do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</a:t>
            </a:r>
            <a:r>
              <a:rPr 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!"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8DD4A25-B368-7F56-6898-9EA418961D46}"/>
              </a:ext>
            </a:extLst>
          </p:cNvPr>
          <p:cNvSpPr txBox="1"/>
          <p:nvPr/>
        </p:nvSpPr>
        <p:spPr>
          <a:xfrm>
            <a:off x="858913" y="2974547"/>
            <a:ext cx="191418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:: String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D17825-B340-D791-D74A-33C860339D0F}"/>
              </a:ext>
            </a:extLst>
          </p:cNvPr>
          <p:cNvSpPr txBox="1"/>
          <p:nvPr/>
        </p:nvSpPr>
        <p:spPr>
          <a:xfrm>
            <a:off x="6170453" y="5189272"/>
            <a:ext cx="2226365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964B61E-4792-DF82-827F-5B85396FF7F0}"/>
              </a:ext>
            </a:extLst>
          </p:cNvPr>
          <p:cNvSpPr txBox="1"/>
          <p:nvPr/>
        </p:nvSpPr>
        <p:spPr>
          <a:xfrm>
            <a:off x="858913" y="1770111"/>
            <a:ext cx="14898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defn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hello-world []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World!")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224C5CE-E86A-C48C-D891-795AC8880852}"/>
              </a:ext>
            </a:extLst>
          </p:cNvPr>
          <p:cNvSpPr txBox="1"/>
          <p:nvPr/>
        </p:nvSpPr>
        <p:spPr>
          <a:xfrm>
            <a:off x="3435720" y="5570056"/>
            <a:ext cx="168109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 "Hello World!"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0E8D382-F7A5-CE6C-E03A-D4ACC1FD7312}"/>
              </a:ext>
            </a:extLst>
          </p:cNvPr>
          <p:cNvSpPr txBox="1"/>
          <p:nvPr/>
        </p:nvSpPr>
        <p:spPr>
          <a:xfrm>
            <a:off x="6194576" y="2242708"/>
            <a:ext cx="249670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:- write('Hello World!').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3762340-4C5A-D7CE-5BB3-AC29ECB681DC}"/>
              </a:ext>
            </a:extLst>
          </p:cNvPr>
          <p:cNvSpPr txBox="1"/>
          <p:nvPr/>
        </p:nvSpPr>
        <p:spPr>
          <a:xfrm>
            <a:off x="6194576" y="3653384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C97EDD9-F27A-7AC7-1249-1D112E56DB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9B7A13-B95E-7759-1A2A-C42AEA11AF0D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31883" t="37024" r="16533" b="27075"/>
          <a:stretch/>
        </p:blipFill>
        <p:spPr>
          <a:xfrm>
            <a:off x="6177963" y="5510872"/>
            <a:ext cx="2226365" cy="828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399144" y="1177253"/>
            <a:ext cx="4432359" cy="2866604"/>
            <a:chOff x="3399144" y="1177253"/>
            <a:chExt cx="4432359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28138" y="1637648"/>
              <a:ext cx="728641" cy="675307"/>
              <a:chOff x="2221292" y="4283982"/>
              <a:chExt cx="728641" cy="675307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019" y="428398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21292" y="4651512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399144" y="1291450"/>
              <a:ext cx="631266" cy="736937"/>
              <a:chOff x="2525606" y="3404237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192" y="3404237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525606" y="3833397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7566</TotalTime>
  <Words>1150</Words>
  <Application>Microsoft Macintosh PowerPoint</Application>
  <PresentationFormat>Letter Paper (8.5x11 in)</PresentationFormat>
  <Paragraphs>312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2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81</cp:revision>
  <cp:lastPrinted>2023-11-03T22:09:50Z</cp:lastPrinted>
  <dcterms:created xsi:type="dcterms:W3CDTF">2022-08-26T05:21:33Z</dcterms:created>
  <dcterms:modified xsi:type="dcterms:W3CDTF">2023-11-03T22:13:55Z</dcterms:modified>
</cp:coreProperties>
</file>